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294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620" r:id="rId76"/>
    <p:sldId id="1406" r:id="rId77"/>
    <p:sldId id="1446" r:id="rId78"/>
    <p:sldId id="1447" r:id="rId79"/>
    <p:sldId id="1448" r:id="rId80"/>
    <p:sldId id="1449" r:id="rId81"/>
    <p:sldId id="1450" r:id="rId82"/>
    <p:sldId id="1451" r:id="rId83"/>
    <p:sldId id="1452" r:id="rId84"/>
    <p:sldId id="1453" r:id="rId85"/>
    <p:sldId id="1454" r:id="rId86"/>
    <p:sldId id="1455" r:id="rId87"/>
    <p:sldId id="1456" r:id="rId88"/>
    <p:sldId id="1457" r:id="rId89"/>
    <p:sldId id="1458" r:id="rId90"/>
    <p:sldId id="1459" r:id="rId91"/>
    <p:sldId id="1460" r:id="rId92"/>
    <p:sldId id="1461" r:id="rId93"/>
    <p:sldId id="1462" r:id="rId94"/>
    <p:sldId id="1466" r:id="rId95"/>
    <p:sldId id="1609" r:id="rId96"/>
    <p:sldId id="1476" r:id="rId97"/>
    <p:sldId id="1477" r:id="rId98"/>
    <p:sldId id="1478" r:id="rId99"/>
    <p:sldId id="1479" r:id="rId100"/>
    <p:sldId id="1480" r:id="rId101"/>
    <p:sldId id="1481" r:id="rId102"/>
    <p:sldId id="1482" r:id="rId103"/>
    <p:sldId id="1483" r:id="rId104"/>
    <p:sldId id="1484" r:id="rId105"/>
    <p:sldId id="1485" r:id="rId106"/>
    <p:sldId id="1486" r:id="rId107"/>
    <p:sldId id="1487" r:id="rId108"/>
    <p:sldId id="1488" r:id="rId109"/>
    <p:sldId id="1489" r:id="rId110"/>
    <p:sldId id="1490" r:id="rId111"/>
    <p:sldId id="1491" r:id="rId112"/>
    <p:sldId id="1492" r:id="rId113"/>
    <p:sldId id="1493" r:id="rId114"/>
    <p:sldId id="1494" r:id="rId115"/>
    <p:sldId id="1495" r:id="rId116"/>
    <p:sldId id="1496" r:id="rId117"/>
    <p:sldId id="1497" r:id="rId118"/>
    <p:sldId id="1498" r:id="rId119"/>
    <p:sldId id="1464" r:id="rId120"/>
    <p:sldId id="1465" r:id="rId121"/>
    <p:sldId id="1467" r:id="rId122"/>
    <p:sldId id="1468" r:id="rId123"/>
    <p:sldId id="1469" r:id="rId124"/>
    <p:sldId id="1470" r:id="rId125"/>
    <p:sldId id="1471" r:id="rId126"/>
    <p:sldId id="1472" r:id="rId127"/>
    <p:sldId id="1473" r:id="rId128"/>
    <p:sldId id="1474" r:id="rId129"/>
    <p:sldId id="1475" r:id="rId130"/>
    <p:sldId id="1622" r:id="rId131"/>
    <p:sldId id="1624" r:id="rId132"/>
    <p:sldId id="1625" r:id="rId133"/>
    <p:sldId id="1626" r:id="rId134"/>
    <p:sldId id="1408" r:id="rId135"/>
    <p:sldId id="1499" r:id="rId136"/>
    <p:sldId id="1500" r:id="rId137"/>
    <p:sldId id="1501" r:id="rId138"/>
    <p:sldId id="1502" r:id="rId139"/>
    <p:sldId id="1503" r:id="rId140"/>
    <p:sldId id="1504" r:id="rId141"/>
    <p:sldId id="1505" r:id="rId142"/>
    <p:sldId id="1506" r:id="rId143"/>
    <p:sldId id="1507" r:id="rId144"/>
    <p:sldId id="1508" r:id="rId145"/>
    <p:sldId id="1510" r:id="rId146"/>
    <p:sldId id="1511" r:id="rId147"/>
    <p:sldId id="1512" r:id="rId148"/>
    <p:sldId id="1513" r:id="rId149"/>
    <p:sldId id="1514" r:id="rId150"/>
    <p:sldId id="1515" r:id="rId151"/>
    <p:sldId id="1516" r:id="rId152"/>
    <p:sldId id="1517" r:id="rId153"/>
    <p:sldId id="1627" r:id="rId154"/>
    <p:sldId id="1628" r:id="rId155"/>
    <p:sldId id="1629" r:id="rId156"/>
    <p:sldId id="1630" r:id="rId157"/>
    <p:sldId id="1631" r:id="rId158"/>
    <p:sldId id="1407" r:id="rId159"/>
    <p:sldId id="1518" r:id="rId160"/>
    <p:sldId id="1519" r:id="rId161"/>
    <p:sldId id="1610" r:id="rId162"/>
    <p:sldId id="1611" r:id="rId163"/>
    <p:sldId id="1612" r:id="rId164"/>
    <p:sldId id="1613" r:id="rId165"/>
    <p:sldId id="1614" r:id="rId166"/>
    <p:sldId id="1615" r:id="rId167"/>
    <p:sldId id="1616" r:id="rId168"/>
    <p:sldId id="1617" r:id="rId169"/>
    <p:sldId id="1520" r:id="rId170"/>
    <p:sldId id="1521" r:id="rId171"/>
    <p:sldId id="1522" r:id="rId172"/>
    <p:sldId id="1523" r:id="rId173"/>
    <p:sldId id="1524" r:id="rId174"/>
    <p:sldId id="1525" r:id="rId175"/>
    <p:sldId id="1526" r:id="rId176"/>
    <p:sldId id="1527" r:id="rId177"/>
    <p:sldId id="1528" r:id="rId178"/>
    <p:sldId id="1529" r:id="rId179"/>
    <p:sldId id="1541" r:id="rId180"/>
    <p:sldId id="1530" r:id="rId181"/>
    <p:sldId id="1531" r:id="rId182"/>
    <p:sldId id="1532" r:id="rId183"/>
    <p:sldId id="1533" r:id="rId184"/>
    <p:sldId id="1534" r:id="rId185"/>
    <p:sldId id="1535" r:id="rId186"/>
    <p:sldId id="1536" r:id="rId187"/>
    <p:sldId id="1537" r:id="rId188"/>
    <p:sldId id="1538" r:id="rId189"/>
    <p:sldId id="1539" r:id="rId190"/>
    <p:sldId id="1540" r:id="rId191"/>
    <p:sldId id="1542" r:id="rId192"/>
    <p:sldId id="1543" r:id="rId193"/>
    <p:sldId id="1544" r:id="rId194"/>
    <p:sldId id="1545" r:id="rId195"/>
    <p:sldId id="1548" r:id="rId196"/>
    <p:sldId id="1546" r:id="rId197"/>
    <p:sldId id="1547" r:id="rId198"/>
    <p:sldId id="1549" r:id="rId199"/>
    <p:sldId id="1550" r:id="rId200"/>
    <p:sldId id="1551" r:id="rId201"/>
    <p:sldId id="1633" r:id="rId202"/>
    <p:sldId id="1634" r:id="rId203"/>
    <p:sldId id="1635" r:id="rId204"/>
    <p:sldId id="1636" r:id="rId205"/>
    <p:sldId id="1637" r:id="rId206"/>
    <p:sldId id="1409" r:id="rId207"/>
    <p:sldId id="1552" r:id="rId208"/>
    <p:sldId id="1553" r:id="rId209"/>
    <p:sldId id="1554" r:id="rId210"/>
    <p:sldId id="1555" r:id="rId211"/>
    <p:sldId id="1556" r:id="rId212"/>
    <p:sldId id="1557" r:id="rId213"/>
    <p:sldId id="1559" r:id="rId214"/>
    <p:sldId id="1558" r:id="rId215"/>
    <p:sldId id="1642" r:id="rId216"/>
    <p:sldId id="1643" r:id="rId217"/>
    <p:sldId id="1638" r:id="rId218"/>
    <p:sldId id="1641" r:id="rId219"/>
    <p:sldId id="1640" r:id="rId220"/>
    <p:sldId id="1639" r:id="rId221"/>
    <p:sldId id="1410" r:id="rId222"/>
    <p:sldId id="1359" r:id="rId223"/>
    <p:sldId id="1360" r:id="rId224"/>
    <p:sldId id="1361" r:id="rId225"/>
    <p:sldId id="1563" r:id="rId226"/>
    <p:sldId id="1560" r:id="rId227"/>
    <p:sldId id="1564" r:id="rId228"/>
    <p:sldId id="1561" r:id="rId229"/>
    <p:sldId id="1363" r:id="rId230"/>
    <p:sldId id="1364" r:id="rId231"/>
    <p:sldId id="1365" r:id="rId232"/>
    <p:sldId id="1366" r:id="rId233"/>
    <p:sldId id="1565" r:id="rId234"/>
    <p:sldId id="1367" r:id="rId235"/>
    <p:sldId id="1368" r:id="rId236"/>
    <p:sldId id="1369" r:id="rId237"/>
    <p:sldId id="1566" r:id="rId238"/>
    <p:sldId id="1371" r:id="rId239"/>
    <p:sldId id="1372" r:id="rId240"/>
    <p:sldId id="1373" r:id="rId241"/>
    <p:sldId id="1567" r:id="rId242"/>
    <p:sldId id="1562" r:id="rId243"/>
    <p:sldId id="1568" r:id="rId244"/>
    <p:sldId id="1569" r:id="rId245"/>
    <p:sldId id="1570" r:id="rId246"/>
    <p:sldId id="1571" r:id="rId247"/>
    <p:sldId id="1572" r:id="rId248"/>
    <p:sldId id="1573" r:id="rId249"/>
    <p:sldId id="1574" r:id="rId250"/>
    <p:sldId id="1575" r:id="rId251"/>
    <p:sldId id="1576" r:id="rId252"/>
    <p:sldId id="1577" r:id="rId253"/>
    <p:sldId id="1578" r:id="rId254"/>
    <p:sldId id="1579" r:id="rId255"/>
    <p:sldId id="1580" r:id="rId256"/>
    <p:sldId id="1581" r:id="rId257"/>
    <p:sldId id="1582" r:id="rId258"/>
    <p:sldId id="1583" r:id="rId259"/>
    <p:sldId id="1584" r:id="rId260"/>
    <p:sldId id="1647" r:id="rId261"/>
    <p:sldId id="1644" r:id="rId262"/>
    <p:sldId id="1645" r:id="rId263"/>
    <p:sldId id="1646" r:id="rId264"/>
    <p:sldId id="1411" r:id="rId265"/>
    <p:sldId id="1585" r:id="rId266"/>
    <p:sldId id="1586" r:id="rId267"/>
    <p:sldId id="1587" r:id="rId268"/>
    <p:sldId id="1588" r:id="rId269"/>
    <p:sldId id="1589" r:id="rId270"/>
    <p:sldId id="1590" r:id="rId271"/>
    <p:sldId id="1591" r:id="rId272"/>
    <p:sldId id="1592" r:id="rId273"/>
    <p:sldId id="1593" r:id="rId274"/>
    <p:sldId id="1595" r:id="rId275"/>
    <p:sldId id="1594" r:id="rId276"/>
    <p:sldId id="1596" r:id="rId277"/>
    <p:sldId id="1597" r:id="rId278"/>
    <p:sldId id="1598" r:id="rId279"/>
    <p:sldId id="1599" r:id="rId280"/>
    <p:sldId id="1600" r:id="rId281"/>
    <p:sldId id="1601" r:id="rId282"/>
    <p:sldId id="1602" r:id="rId283"/>
    <p:sldId id="1603" r:id="rId284"/>
    <p:sldId id="1605" r:id="rId285"/>
    <p:sldId id="1606" r:id="rId286"/>
    <p:sldId id="1607" r:id="rId287"/>
    <p:sldId id="1608" r:id="rId288"/>
    <p:sldId id="1618" r:id="rId289"/>
    <p:sldId id="1648" r:id="rId290"/>
    <p:sldId id="1649" r:id="rId291"/>
    <p:sldId id="1650" r:id="rId292"/>
    <p:sldId id="1651" r:id="rId293"/>
  </p:sldIdLst>
  <p:sldSz cx="9906000" cy="6858000" type="A4"/>
  <p:notesSz cx="9928225" cy="6797675"/>
  <p:embeddedFontLst>
    <p:embeddedFont>
      <p:font typeface="Calibri" panose="020F0502020204030204" pitchFamily="34" charset="0"/>
      <p:regular r:id="rId295"/>
      <p:bold r:id="rId296"/>
      <p:italic r:id="rId297"/>
      <p:boldItalic r:id="rId298"/>
    </p:embeddedFont>
    <p:embeddedFont>
      <p:font typeface="Calibri Light" panose="020F0302020204030204" pitchFamily="34" charset="0"/>
      <p:regular r:id="rId299"/>
      <p:italic r:id="rId300"/>
    </p:embeddedFont>
    <p:embeddedFont>
      <p:font typeface="Candara" panose="020E0502030303020204" pitchFamily="34" charset="0"/>
      <p:regular r:id="rId301"/>
      <p:bold r:id="rId302"/>
      <p:italic r:id="rId303"/>
      <p:boldItalic r:id="rId304"/>
    </p:embeddedFont>
    <p:embeddedFont>
      <p:font typeface="Consolas" panose="020B0609020204030204" pitchFamily="49" charset="0"/>
      <p:regular r:id="rId305"/>
      <p:bold r:id="rId306"/>
      <p:italic r:id="rId307"/>
      <p:boldItalic r:id="rId308"/>
    </p:embeddedFont>
    <p:embeddedFont>
      <p:font typeface="고도 M" panose="02000503000000020004" pitchFamily="2" charset="-127"/>
      <p:regular r:id="rId309"/>
    </p:embeddedFont>
    <p:embeddedFont>
      <p:font typeface="맑은 고딕" panose="020B0503020000020004" pitchFamily="50" charset="-127"/>
      <p:regular r:id="rId310"/>
      <p:bold r:id="rId311"/>
    </p:embeddedFont>
    <p:embeddedFont>
      <p:font typeface="맑은 고딕" panose="020B0503020000020004" pitchFamily="50" charset="-127"/>
      <p:regular r:id="rId310"/>
      <p:bold r:id="rId3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8BB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19" d="100"/>
          <a:sy n="119" d="100"/>
        </p:scale>
        <p:origin x="84" y="1080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5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10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ableStyles" Target="tableStyle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2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13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308" Type="http://schemas.openxmlformats.org/officeDocument/2006/relationships/font" Target="fonts/font14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1.fntdata"/><Relationship Id="rId309" Type="http://schemas.openxmlformats.org/officeDocument/2006/relationships/font" Target="fonts/font1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6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2.fntdata"/><Relationship Id="rId300" Type="http://schemas.openxmlformats.org/officeDocument/2006/relationships/font" Target="fonts/font6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3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presProps" Target="pres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4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9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theme" Target="theme/theme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1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123167" y="1827571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1676636" y="3058545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1918203" y="4326999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1820589" y="569758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576736" y="502318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5318431" y="1789427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20552" y="3356992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[3, 4, 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828092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828092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828092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4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B11018-1067-4130-8104-E08836D6DFD1}"/>
              </a:ext>
            </a:extLst>
          </p:cNvPr>
          <p:cNvGrpSpPr/>
          <p:nvPr/>
        </p:nvGrpSpPr>
        <p:grpSpPr>
          <a:xfrm>
            <a:off x="575522" y="4221088"/>
            <a:ext cx="8280920" cy="12961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9BE3DF-45FE-4D48-B0EA-D33110E727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D67A53-084C-453A-A3DF-6102BAD951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5105F5-7139-4843-A1DF-1F17137DEFAF}"/>
              </a:ext>
            </a:extLst>
          </p:cNvPr>
          <p:cNvSpPr txBox="1"/>
          <p:nvPr/>
        </p:nvSpPr>
        <p:spPr>
          <a:xfrm>
            <a:off x="514161" y="379891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패킹과 언패킹을 이용한 코드</a:t>
            </a: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0C5A77-2A30-4E0D-9F88-4ADD001083D7}"/>
              </a:ext>
            </a:extLst>
          </p:cNvPr>
          <p:cNvSpPr/>
          <p:nvPr/>
        </p:nvSpPr>
        <p:spPr>
          <a:xfrm>
            <a:off x="4909483" y="3882984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DD7640-CCC9-452C-B3F8-77F3CAF1EA18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728864" y="4099008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9E4437-ED32-46E1-95FC-F7DAD34C2D88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 flipV="1">
            <a:off x="3728864" y="4099008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29393E6-712C-4059-BF49-B768FE476CE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728864" y="4099008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87BD9E-E518-4E0A-BB8D-8369515D360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3728864" y="4099008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3F708-A1FF-4B92-8429-40B4B9DA7FC0}"/>
              </a:ext>
            </a:extLst>
          </p:cNvPr>
          <p:cNvSpPr/>
          <p:nvPr/>
        </p:nvSpPr>
        <p:spPr>
          <a:xfrm>
            <a:off x="4909483" y="3281307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3A9283-3952-45EC-8C97-BAF29BFDC06E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728864" y="3497331"/>
            <a:ext cx="1180619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8A399DC-ABA2-4264-9EB2-93C4C1828486}"/>
              </a:ext>
            </a:extLst>
          </p:cNvPr>
          <p:cNvCxnSpPr>
            <a:cxnSpLocks/>
          </p:cNvCxnSpPr>
          <p:nvPr/>
        </p:nvCxnSpPr>
        <p:spPr>
          <a:xfrm>
            <a:off x="4239566" y="4123560"/>
            <a:ext cx="87382" cy="191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16200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77787" y="49472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704707" cy="44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77788" y="413349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673080" y="3930440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6025433" y="3741128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13106" y="4857658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4FCA04-96F3-441B-8C81-4DA611241BDE}"/>
              </a:ext>
            </a:extLst>
          </p:cNvPr>
          <p:cNvSpPr/>
          <p:nvPr/>
        </p:nvSpPr>
        <p:spPr>
          <a:xfrm>
            <a:off x="3045014" y="2576406"/>
            <a:ext cx="4644290" cy="25202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63AC1B-0914-4E48-8E92-1AEB295A08F7}"/>
              </a:ext>
            </a:extLst>
          </p:cNvPr>
          <p:cNvSpPr/>
          <p:nvPr/>
        </p:nvSpPr>
        <p:spPr>
          <a:xfrm>
            <a:off x="1928664" y="2864438"/>
            <a:ext cx="2124236" cy="25202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4B0F2-BCF8-4AE9-A279-0F4C0AB8BE26}"/>
              </a:ext>
            </a:extLst>
          </p:cNvPr>
          <p:cNvSpPr/>
          <p:nvPr/>
        </p:nvSpPr>
        <p:spPr>
          <a:xfrm>
            <a:off x="1820652" y="3143290"/>
            <a:ext cx="2124236" cy="25202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3BB585-208D-4345-AAAE-E98AA486CEDF}"/>
              </a:ext>
            </a:extLst>
          </p:cNvPr>
          <p:cNvSpPr/>
          <p:nvPr/>
        </p:nvSpPr>
        <p:spPr>
          <a:xfrm>
            <a:off x="1604629" y="3122553"/>
            <a:ext cx="4176464" cy="23443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C97FA5-7994-4C96-A034-CAF7D47DA2C1}"/>
              </a:ext>
            </a:extLst>
          </p:cNvPr>
          <p:cNvSpPr/>
          <p:nvPr/>
        </p:nvSpPr>
        <p:spPr>
          <a:xfrm>
            <a:off x="1604629" y="3429000"/>
            <a:ext cx="3636403" cy="23443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')*4 )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370C3D-E173-4614-852C-85CA3289CF01}"/>
              </a:ext>
            </a:extLst>
          </p:cNvPr>
          <p:cNvSpPr/>
          <p:nvPr/>
        </p:nvSpPr>
        <p:spPr>
          <a:xfrm>
            <a:off x="1748644" y="1976606"/>
            <a:ext cx="295232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0A1F52-4778-4D30-94CF-DF1B024F990F}"/>
              </a:ext>
            </a:extLst>
          </p:cNvPr>
          <p:cNvSpPr/>
          <p:nvPr/>
        </p:nvSpPr>
        <p:spPr>
          <a:xfrm>
            <a:off x="992560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8DCD31-1134-4588-9FBC-ECA1404B5869}"/>
              </a:ext>
            </a:extLst>
          </p:cNvPr>
          <p:cNvSpPr/>
          <p:nvPr/>
        </p:nvSpPr>
        <p:spPr>
          <a:xfrm>
            <a:off x="2216696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5EE25-89EC-4856-A09A-338D69D777E9}"/>
              </a:ext>
            </a:extLst>
          </p:cNvPr>
          <p:cNvSpPr/>
          <p:nvPr/>
        </p:nvSpPr>
        <p:spPr>
          <a:xfrm>
            <a:off x="1820652" y="314096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2F591-76DE-448D-AED6-1E6EBB6585EF}"/>
              </a:ext>
            </a:extLst>
          </p:cNvPr>
          <p:cNvSpPr/>
          <p:nvPr/>
        </p:nvSpPr>
        <p:spPr>
          <a:xfrm>
            <a:off x="3404828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2C9795-60DE-4E9C-BE9C-58DA309FED47}"/>
              </a:ext>
            </a:extLst>
          </p:cNvPr>
          <p:cNvSpPr/>
          <p:nvPr/>
        </p:nvSpPr>
        <p:spPr>
          <a:xfrm>
            <a:off x="3008784" y="314096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E00638-84B3-41BF-80C5-48866A70CD60}"/>
              </a:ext>
            </a:extLst>
          </p:cNvPr>
          <p:cNvSpPr/>
          <p:nvPr/>
        </p:nvSpPr>
        <p:spPr>
          <a:xfrm>
            <a:off x="4592960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78C709-06A3-4529-B679-96B05B1B4E0C}"/>
              </a:ext>
            </a:extLst>
          </p:cNvPr>
          <p:cNvSpPr/>
          <p:nvPr/>
        </p:nvSpPr>
        <p:spPr>
          <a:xfrm>
            <a:off x="4196916" y="314096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6CF0BC-49B8-42BC-9B24-053ECB0C561E}"/>
              </a:ext>
            </a:extLst>
          </p:cNvPr>
          <p:cNvSpPr/>
          <p:nvPr/>
        </p:nvSpPr>
        <p:spPr>
          <a:xfrm>
            <a:off x="5781092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607E2E-A5B6-4CE8-A291-D5E58339872C}"/>
              </a:ext>
            </a:extLst>
          </p:cNvPr>
          <p:cNvSpPr/>
          <p:nvPr/>
        </p:nvSpPr>
        <p:spPr>
          <a:xfrm>
            <a:off x="5385048" y="314096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7E9C72-2EBE-4A4D-B443-709ECB907D46}"/>
              </a:ext>
            </a:extLst>
          </p:cNvPr>
          <p:cNvSpPr/>
          <p:nvPr/>
        </p:nvSpPr>
        <p:spPr>
          <a:xfrm>
            <a:off x="6969224" y="314096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D54F6B-76CE-4BD9-B440-E963246DF8A5}"/>
              </a:ext>
            </a:extLst>
          </p:cNvPr>
          <p:cNvSpPr/>
          <p:nvPr/>
        </p:nvSpPr>
        <p:spPr>
          <a:xfrm>
            <a:off x="6573180" y="314096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0D7A23-461C-4C63-87D3-AA0259959CD2}"/>
              </a:ext>
            </a:extLst>
          </p:cNvPr>
          <p:cNvCxnSpPr>
            <a:stCxn id="2" idx="3"/>
            <a:endCxn id="14" idx="1"/>
          </p:cNvCxnSpPr>
          <p:nvPr/>
        </p:nvCxnSpPr>
        <p:spPr>
          <a:xfrm>
            <a:off x="1388604" y="3338990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95D6E2-C36C-42F9-8B38-4906296152C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2612740" y="333899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FC7B63-49BA-4FDC-8884-1759CC259F48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3800872" y="333899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11125D-B3D1-4ECB-88CB-86FE809FCD87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4989004" y="333899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EB9DC13-00FA-4023-869D-EFAADD5FD713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6177136" y="333899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F35506-41E4-456F-9D89-B6788523FEAD}"/>
              </a:ext>
            </a:extLst>
          </p:cNvPr>
          <p:cNvSpPr txBox="1"/>
          <p:nvPr/>
        </p:nvSpPr>
        <p:spPr>
          <a:xfrm>
            <a:off x="1042945" y="349171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4B773F-0B55-4473-B420-3E2F7E8CCFFF}"/>
              </a:ext>
            </a:extLst>
          </p:cNvPr>
          <p:cNvSpPr/>
          <p:nvPr/>
        </p:nvSpPr>
        <p:spPr>
          <a:xfrm>
            <a:off x="1496616" y="4329100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67A6B9-C895-4E67-806E-BAE170F08A95}"/>
              </a:ext>
            </a:extLst>
          </p:cNvPr>
          <p:cNvSpPr/>
          <p:nvPr/>
        </p:nvSpPr>
        <p:spPr>
          <a:xfrm>
            <a:off x="2324708" y="432910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7F269B-E80B-445B-B967-A8B60E9100A5}"/>
              </a:ext>
            </a:extLst>
          </p:cNvPr>
          <p:cNvSpPr/>
          <p:nvPr/>
        </p:nvSpPr>
        <p:spPr>
          <a:xfrm>
            <a:off x="2720752" y="432910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DFFDE0-EC0E-40FD-AD95-501EDD930C43}"/>
              </a:ext>
            </a:extLst>
          </p:cNvPr>
          <p:cNvSpPr/>
          <p:nvPr/>
        </p:nvSpPr>
        <p:spPr>
          <a:xfrm>
            <a:off x="3116796" y="432910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9BAA4-71AC-4918-964C-3FC13BAD2379}"/>
              </a:ext>
            </a:extLst>
          </p:cNvPr>
          <p:cNvSpPr/>
          <p:nvPr/>
        </p:nvSpPr>
        <p:spPr>
          <a:xfrm>
            <a:off x="3512840" y="432910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31762F-B997-4D4B-B9B7-0CDCC4B5E89C}"/>
              </a:ext>
            </a:extLst>
          </p:cNvPr>
          <p:cNvSpPr/>
          <p:nvPr/>
        </p:nvSpPr>
        <p:spPr>
          <a:xfrm>
            <a:off x="3908884" y="432910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9BEFFD1-A31C-4115-847A-AAE0AE3105FA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1892660" y="4527122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9832C8C-7433-4ED8-98AD-21933C63B146}"/>
              </a:ext>
            </a:extLst>
          </p:cNvPr>
          <p:cNvSpPr txBox="1"/>
          <p:nvPr/>
        </p:nvSpPr>
        <p:spPr>
          <a:xfrm>
            <a:off x="1547001" y="467984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4EF4C-42F7-48EA-8D90-BD1E51C87CEA}"/>
              </a:ext>
            </a:extLst>
          </p:cNvPr>
          <p:cNvSpPr/>
          <p:nvPr/>
        </p:nvSpPr>
        <p:spPr>
          <a:xfrm>
            <a:off x="2338022" y="550935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1999F0-CFAA-429B-BD10-F34D353CFCDF}"/>
              </a:ext>
            </a:extLst>
          </p:cNvPr>
          <p:cNvSpPr/>
          <p:nvPr/>
        </p:nvSpPr>
        <p:spPr>
          <a:xfrm>
            <a:off x="2734066" y="550935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120A8F6-0A68-4849-8110-5B7292E22C46}"/>
              </a:ext>
            </a:extLst>
          </p:cNvPr>
          <p:cNvSpPr/>
          <p:nvPr/>
        </p:nvSpPr>
        <p:spPr>
          <a:xfrm>
            <a:off x="3130110" y="550935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8CAD9E-B168-4FF2-B5E6-9F7B00B701FB}"/>
              </a:ext>
            </a:extLst>
          </p:cNvPr>
          <p:cNvSpPr/>
          <p:nvPr/>
        </p:nvSpPr>
        <p:spPr>
          <a:xfrm>
            <a:off x="3526154" y="550935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D7463B-DF0F-436E-BF9A-04A35E763AE4}"/>
              </a:ext>
            </a:extLst>
          </p:cNvPr>
          <p:cNvSpPr/>
          <p:nvPr/>
        </p:nvSpPr>
        <p:spPr>
          <a:xfrm>
            <a:off x="3922198" y="5509350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16952B-DC70-4EF3-960D-0902C2C463FF}"/>
              </a:ext>
            </a:extLst>
          </p:cNvPr>
          <p:cNvSpPr txBox="1"/>
          <p:nvPr/>
        </p:nvSpPr>
        <p:spPr>
          <a:xfrm>
            <a:off x="2042748" y="55227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28719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72941</TotalTime>
  <Words>22445</Words>
  <Application>Microsoft Office PowerPoint</Application>
  <PresentationFormat>A4 용지(210x297mm)</PresentationFormat>
  <Paragraphs>4729</Paragraphs>
  <Slides>292</Slides>
  <Notes>292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3" baseType="lpstr">
      <vt:lpstr>Candara</vt:lpstr>
      <vt:lpstr>Wingdings</vt:lpstr>
      <vt:lpstr>Calibri Light</vt:lpstr>
      <vt:lpstr>맑은 고딕</vt:lpstr>
      <vt:lpstr>Calibri</vt:lpstr>
      <vt:lpstr>고도 M</vt:lpstr>
      <vt:lpstr>Times New Roman</vt:lpstr>
      <vt:lpstr>맑은 고딕</vt:lpstr>
      <vt:lpstr>Consolas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2901</cp:revision>
  <cp:lastPrinted>2018-09-03T04:45:55Z</cp:lastPrinted>
  <dcterms:created xsi:type="dcterms:W3CDTF">2015-04-18T08:49:35Z</dcterms:created>
  <dcterms:modified xsi:type="dcterms:W3CDTF">2021-04-26T01:28:03Z</dcterms:modified>
</cp:coreProperties>
</file>